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317" r:id="rId19"/>
    <p:sldId id="318" r:id="rId20"/>
    <p:sldId id="319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2" r:id="rId41"/>
    <p:sldId id="293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21" r:id="rId61"/>
    <p:sldId id="316" r:id="rId62"/>
    <p:sldId id="322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7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5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5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5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6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1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6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6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3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74EB7FC-EC09-409B-8F16-29C27DC60DC2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5ED311A-BBC6-4CE5-8A0E-F67363B6F5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519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Emmet county Planning Commission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740" y="2495444"/>
            <a:ext cx="10993546" cy="590321"/>
          </a:xfrm>
        </p:spPr>
        <p:txBody>
          <a:bodyPr/>
          <a:lstStyle/>
          <a:p>
            <a:r>
              <a:rPr lang="en-US" dirty="0" smtClean="0"/>
              <a:t>May 5, 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5" y="3258811"/>
            <a:ext cx="2859412" cy="28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5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 plan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25294" y="548437"/>
            <a:ext cx="3566713" cy="640157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2020" y="548437"/>
            <a:ext cx="4889298" cy="6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1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Psup22-006 – special use permit – joseph </a:t>
            </a:r>
            <a:r>
              <a:rPr lang="en-US" dirty="0" err="1" smtClean="0"/>
              <a:t>wilson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Accessory building as a main use</a:t>
            </a:r>
          </a:p>
          <a:p>
            <a:r>
              <a:rPr lang="en-US" sz="4000" dirty="0" smtClean="0"/>
              <a:t>4553 Straits View Drive</a:t>
            </a:r>
          </a:p>
          <a:p>
            <a:r>
              <a:rPr lang="en-US" sz="4000" dirty="0" err="1" smtClean="0"/>
              <a:t>Wawatam</a:t>
            </a:r>
            <a:r>
              <a:rPr lang="en-US" sz="4000" dirty="0" smtClean="0"/>
              <a:t> Township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469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map</a:t>
            </a:r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96" y="609600"/>
            <a:ext cx="54641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6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123" y="2423383"/>
            <a:ext cx="11029615" cy="3678303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06" y="247650"/>
            <a:ext cx="589915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5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512" y="-533277"/>
            <a:ext cx="6142257" cy="8466096"/>
          </a:xfrm>
        </p:spPr>
      </p:pic>
    </p:spTree>
    <p:extLst>
      <p:ext uri="{BB962C8B-B14F-4D97-AF65-F5344CB8AC3E}">
        <p14:creationId xmlns:p14="http://schemas.microsoft.com/office/powerpoint/2010/main" val="55069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Elevation/rendering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71" y="637030"/>
            <a:ext cx="4801622" cy="6220970"/>
          </a:xfrm>
        </p:spPr>
      </p:pic>
    </p:spTree>
    <p:extLst>
      <p:ext uri="{BB962C8B-B14F-4D97-AF65-F5344CB8AC3E}">
        <p14:creationId xmlns:p14="http://schemas.microsoft.com/office/powerpoint/2010/main" val="119358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The property is zoned RR-Recreation Residential.</a:t>
            </a:r>
          </a:p>
          <a:p>
            <a:pPr lvl="0"/>
            <a:r>
              <a:rPr lang="en-US" dirty="0"/>
              <a:t>The property is approximately 0.51 acres in area.</a:t>
            </a:r>
          </a:p>
          <a:p>
            <a:pPr lvl="0"/>
            <a:r>
              <a:rPr lang="en-US" dirty="0"/>
              <a:t>The property is comprised of two platted lots in the Plat of Mackinaw Shores.</a:t>
            </a:r>
          </a:p>
          <a:p>
            <a:pPr lvl="0"/>
            <a:r>
              <a:rPr lang="en-US" dirty="0"/>
              <a:t>Proposal is to construct an accessory building without a main use.  The applicant proposes to bring a 488 square foot pre-built structure onto the property for seasonal day use.  No house has been constructed on the property. </a:t>
            </a:r>
          </a:p>
          <a:p>
            <a:pPr lvl="0"/>
            <a:r>
              <a:rPr lang="en-US" dirty="0"/>
              <a:t>Per Section 22.01.1 B an accessory building without a main use can be permitted on a residentially zoned property if reviewed and approved by the Planning Commission.</a:t>
            </a:r>
          </a:p>
          <a:p>
            <a:pPr lvl="0"/>
            <a:r>
              <a:rPr lang="en-US" dirty="0"/>
              <a:t>The applicant does not propose to connect the building to a well or septic system.     </a:t>
            </a:r>
          </a:p>
          <a:p>
            <a:pPr lvl="0"/>
            <a:r>
              <a:rPr lang="en-US" dirty="0"/>
              <a:t>Currently, a Recreational Vehicle, port-a-john, and minor accessory building (under 200 sq. ft.) exist on the property.  </a:t>
            </a:r>
          </a:p>
          <a:p>
            <a:pPr lvl="0"/>
            <a:r>
              <a:rPr lang="en-US" dirty="0"/>
              <a:t>The property can be accessed by an existing driveway.  </a:t>
            </a:r>
          </a:p>
          <a:p>
            <a:pPr lvl="0"/>
            <a:r>
              <a:rPr lang="en-US" dirty="0" err="1"/>
              <a:t>Wawatam</a:t>
            </a:r>
            <a:r>
              <a:rPr lang="en-US" dirty="0"/>
              <a:t> Township recommended approval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7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7919" y="2016248"/>
            <a:ext cx="5447485" cy="408561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1" y="2016248"/>
            <a:ext cx="5447485" cy="40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1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504" y="2095379"/>
            <a:ext cx="5407758" cy="405581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72554" y="2095379"/>
            <a:ext cx="5407758" cy="40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712" y="1998663"/>
            <a:ext cx="5447485" cy="408561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8062" y="1998663"/>
            <a:ext cx="5447485" cy="40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PSPR21-09 Grand management &amp;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Site plan review</a:t>
            </a:r>
          </a:p>
          <a:p>
            <a:r>
              <a:rPr lang="en-US" sz="4000" dirty="0" smtClean="0"/>
              <a:t>No new information received – applicant did not respond to requests for new information</a:t>
            </a:r>
          </a:p>
          <a:p>
            <a:r>
              <a:rPr lang="en-US" sz="4000" dirty="0" smtClean="0"/>
              <a:t>Bear Creek Township – voted to recommend Denial</a:t>
            </a:r>
          </a:p>
        </p:txBody>
      </p:sp>
    </p:spTree>
    <p:extLst>
      <p:ext uri="{BB962C8B-B14F-4D97-AF65-F5344CB8AC3E}">
        <p14:creationId xmlns:p14="http://schemas.microsoft.com/office/powerpoint/2010/main" val="4226184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512" y="-533277"/>
            <a:ext cx="6142257" cy="8466096"/>
          </a:xfrm>
        </p:spPr>
      </p:pic>
    </p:spTree>
    <p:extLst>
      <p:ext uri="{BB962C8B-B14F-4D97-AF65-F5344CB8AC3E}">
        <p14:creationId xmlns:p14="http://schemas.microsoft.com/office/powerpoint/2010/main" val="178538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Pspr22-003 Site plan review- </a:t>
            </a:r>
            <a:r>
              <a:rPr lang="en-US" dirty="0" err="1" smtClean="0"/>
              <a:t>jartar</a:t>
            </a:r>
            <a:r>
              <a:rPr lang="en-US" dirty="0" smtClean="0"/>
              <a:t> real estate dev. </a:t>
            </a:r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Proposed car wash in a B-2 zoning district</a:t>
            </a:r>
          </a:p>
          <a:p>
            <a:r>
              <a:rPr lang="en-US" sz="4000" dirty="0" smtClean="0"/>
              <a:t>1285 N US 31 HWY</a:t>
            </a:r>
          </a:p>
          <a:p>
            <a:r>
              <a:rPr lang="en-US" sz="4000" dirty="0" smtClean="0"/>
              <a:t>Bear Creek Township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915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map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421" y="1811947"/>
            <a:ext cx="9410341" cy="61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035" y="702156"/>
            <a:ext cx="4205327" cy="612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1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5"/>
            <a:ext cx="5159970" cy="1038722"/>
          </a:xfrm>
        </p:spPr>
        <p:txBody>
          <a:bodyPr>
            <a:normAutofit/>
          </a:bodyPr>
          <a:lstStyle/>
          <a:p>
            <a:r>
              <a:rPr lang="en-US" dirty="0"/>
              <a:t>Overall site </a:t>
            </a:r>
            <a:r>
              <a:rPr lang="en-US" dirty="0" smtClean="0"/>
              <a:t>plan for 1285 </a:t>
            </a:r>
            <a:r>
              <a:rPr lang="en-US" dirty="0"/>
              <a:t>US 31 N </a:t>
            </a:r>
            <a:r>
              <a:rPr lang="en-US" dirty="0" smtClean="0"/>
              <a:t>&amp; 2745 </a:t>
            </a:r>
            <a:r>
              <a:rPr lang="en-US" dirty="0" err="1"/>
              <a:t>Kegomic</a:t>
            </a:r>
            <a:r>
              <a:rPr lang="en-US" dirty="0"/>
              <a:t> 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6139" y="0"/>
            <a:ext cx="6286715" cy="69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site plan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076" y="1943832"/>
            <a:ext cx="7758016" cy="48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5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680" y="2075717"/>
            <a:ext cx="8100859" cy="44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5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site plan 4/19/2022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813" y="1963311"/>
            <a:ext cx="7403656" cy="48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2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962" y="605440"/>
            <a:ext cx="8875146" cy="61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plans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955" y="2154847"/>
            <a:ext cx="6343713" cy="44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PSUP22-005 Special use permit – bob </a:t>
            </a:r>
            <a:r>
              <a:rPr lang="en-US" dirty="0" err="1" smtClean="0"/>
              <a:t>carson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Accessory building exception</a:t>
            </a:r>
          </a:p>
          <a:p>
            <a:r>
              <a:rPr lang="en-US" sz="4000" dirty="0" smtClean="0"/>
              <a:t>5645 E Bear River Road</a:t>
            </a:r>
          </a:p>
          <a:p>
            <a:r>
              <a:rPr lang="en-US" sz="4000" dirty="0" smtClean="0"/>
              <a:t>Bear Creek Township</a:t>
            </a:r>
          </a:p>
        </p:txBody>
      </p:sp>
    </p:spTree>
    <p:extLst>
      <p:ext uri="{BB962C8B-B14F-4D97-AF65-F5344CB8AC3E}">
        <p14:creationId xmlns:p14="http://schemas.microsoft.com/office/powerpoint/2010/main" val="102676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plan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897" y="1979001"/>
            <a:ext cx="9099255" cy="44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4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The property is zoned B-2 General Commercial.</a:t>
            </a:r>
          </a:p>
          <a:p>
            <a:pPr lvl="0"/>
            <a:r>
              <a:rPr lang="en-US" dirty="0"/>
              <a:t>The property is 0.76 acres.</a:t>
            </a:r>
          </a:p>
          <a:p>
            <a:pPr lvl="0"/>
            <a:r>
              <a:rPr lang="en-US" dirty="0"/>
              <a:t>Zoning to the south, north, east and west is the same zoning district, B-2 General Commercial.  Adjacent uses include: north: State Police Detachment center, south: lumber/contractor supply retail business, east: vacant lot, west: insurance office.</a:t>
            </a:r>
          </a:p>
          <a:p>
            <a:pPr lvl="0"/>
            <a:r>
              <a:rPr lang="en-US" dirty="0"/>
              <a:t>Access would be N US 31 HWY and </a:t>
            </a:r>
            <a:r>
              <a:rPr lang="en-US" dirty="0" err="1"/>
              <a:t>Kegomic</a:t>
            </a:r>
            <a:r>
              <a:rPr lang="en-US" dirty="0"/>
              <a:t> Road.  ECRC is satisfied with the locations and plans for access onto </a:t>
            </a:r>
            <a:r>
              <a:rPr lang="en-US" dirty="0" err="1"/>
              <a:t>Kegomic</a:t>
            </a:r>
            <a:r>
              <a:rPr lang="en-US" dirty="0"/>
              <a:t> Road.  MDOT is satisfied with the access onto US 31 Highway and appreciate the access management closing 2 existing entries.</a:t>
            </a:r>
          </a:p>
          <a:p>
            <a:pPr lvl="0"/>
            <a:r>
              <a:rPr lang="en-US" dirty="0"/>
              <a:t>The proposal is to allow a new carwash. </a:t>
            </a:r>
          </a:p>
          <a:p>
            <a:pPr lvl="0"/>
            <a:r>
              <a:rPr lang="en-US" dirty="0"/>
              <a:t>The Zoning Board of Appeals approved setback variances to the parking on the north and south sides of the parcel (9’ variances) and building setback variance of 1’ – as shown on the site plan dated April 19, 2022.  The proposal reduces the non-conforming status of the buildings as to location.  </a:t>
            </a:r>
          </a:p>
          <a:p>
            <a:pPr lvl="0"/>
            <a:r>
              <a:rPr lang="en-US" dirty="0"/>
              <a:t>Proposed building is 155’ x 29’.  </a:t>
            </a:r>
          </a:p>
          <a:p>
            <a:pPr lvl="0"/>
            <a:r>
              <a:rPr lang="en-US" dirty="0"/>
              <a:t>Three employee parking spaces are provided.</a:t>
            </a:r>
          </a:p>
          <a:p>
            <a:pPr lvl="0"/>
            <a:r>
              <a:rPr lang="en-US" dirty="0"/>
              <a:t>A carwash is a permitted use in the B-2 General Commercial zoning district. </a:t>
            </a:r>
          </a:p>
        </p:txBody>
      </p:sp>
    </p:spTree>
    <p:extLst>
      <p:ext uri="{BB962C8B-B14F-4D97-AF65-F5344CB8AC3E}">
        <p14:creationId xmlns:p14="http://schemas.microsoft.com/office/powerpoint/2010/main" val="236145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The applicant proposes to eliminate two entrances onto N US 31 HWY.  </a:t>
            </a:r>
          </a:p>
          <a:p>
            <a:pPr lvl="0"/>
            <a:r>
              <a:rPr lang="en-US" dirty="0"/>
              <a:t>A sealed drainage plan provided.  Reduced impervious surface is proposed.  Estimated cost for drainage system is $40,000.</a:t>
            </a:r>
          </a:p>
          <a:p>
            <a:pPr lvl="0"/>
            <a:r>
              <a:rPr lang="en-US" dirty="0"/>
              <a:t>On site well proposed for the site.  The site is proposed to be served by sanitary sewer.</a:t>
            </a:r>
          </a:p>
          <a:p>
            <a:pPr lvl="0"/>
            <a:r>
              <a:rPr lang="en-US" dirty="0"/>
              <a:t>Snow management shown on the plan.</a:t>
            </a:r>
          </a:p>
          <a:p>
            <a:pPr lvl="0"/>
            <a:r>
              <a:rPr lang="en-US" dirty="0"/>
              <a:t>Landscape plan has been provided. </a:t>
            </a:r>
          </a:p>
          <a:p>
            <a:pPr lvl="0"/>
            <a:r>
              <a:rPr lang="en-US" dirty="0"/>
              <a:t>Emmet County Road Commission and MDOT have both provided comments – approving the proposed access locations.  Proposed accesses onto </a:t>
            </a:r>
            <a:r>
              <a:rPr lang="en-US" dirty="0" err="1"/>
              <a:t>Kegomic</a:t>
            </a:r>
            <a:r>
              <a:rPr lang="en-US" dirty="0"/>
              <a:t> Road and US 31 Hwy are acceptable to the road agencies.</a:t>
            </a:r>
          </a:p>
          <a:p>
            <a:pPr lvl="0"/>
            <a:r>
              <a:rPr lang="en-US" dirty="0"/>
              <a:t>Elevation plan provided, height standard met.</a:t>
            </a:r>
          </a:p>
          <a:p>
            <a:pPr lvl="0"/>
            <a:r>
              <a:rPr lang="en-US" dirty="0"/>
              <a:t>Fire Chief review provided.</a:t>
            </a:r>
          </a:p>
          <a:p>
            <a:pPr lvl="0"/>
            <a:r>
              <a:rPr lang="en-US" dirty="0"/>
              <a:t>No outdoor lighting identified.  Signage and Lighting can be reviewed administratively at a future time. </a:t>
            </a:r>
            <a:endParaRPr lang="en-US" dirty="0" smtClean="0"/>
          </a:p>
          <a:p>
            <a:pPr lvl="0"/>
            <a:r>
              <a:rPr lang="en-US" dirty="0" smtClean="0"/>
              <a:t>Township recommended approval with conditions.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12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175" y="2181225"/>
            <a:ext cx="5121649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8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903" y="2181225"/>
            <a:ext cx="6808194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4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182" y="2181225"/>
            <a:ext cx="7275635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7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133" y="2181225"/>
            <a:ext cx="10411733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23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183" y="2181225"/>
            <a:ext cx="4687633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32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9673" y="1494470"/>
            <a:ext cx="3741371" cy="499179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09" y="2119679"/>
            <a:ext cx="5009106" cy="3759170"/>
          </a:xfrm>
        </p:spPr>
      </p:pic>
    </p:spTree>
    <p:extLst>
      <p:ext uri="{BB962C8B-B14F-4D97-AF65-F5344CB8AC3E}">
        <p14:creationId xmlns:p14="http://schemas.microsoft.com/office/powerpoint/2010/main" val="332947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site plan dated 4/19/2022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3" y="2126634"/>
            <a:ext cx="4984338" cy="373708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30" y="2126634"/>
            <a:ext cx="4982781" cy="3737086"/>
          </a:xfrm>
        </p:spPr>
      </p:pic>
    </p:spTree>
    <p:extLst>
      <p:ext uri="{BB962C8B-B14F-4D97-AF65-F5344CB8AC3E}">
        <p14:creationId xmlns:p14="http://schemas.microsoft.com/office/powerpoint/2010/main" val="57175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232" y="2181225"/>
            <a:ext cx="7075535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6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5" y="2155728"/>
            <a:ext cx="4941122" cy="3704574"/>
          </a:xfrm>
        </p:spPr>
      </p:pic>
      <p:pic>
        <p:nvPicPr>
          <p:cNvPr id="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90" y="2155728"/>
            <a:ext cx="4959071" cy="3716757"/>
          </a:xfrm>
        </p:spPr>
      </p:pic>
    </p:spTree>
    <p:extLst>
      <p:ext uri="{BB962C8B-B14F-4D97-AF65-F5344CB8AC3E}">
        <p14:creationId xmlns:p14="http://schemas.microsoft.com/office/powerpoint/2010/main" val="203748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1" y="1961418"/>
            <a:ext cx="6502482" cy="4876863"/>
          </a:xfrm>
        </p:spPr>
      </p:pic>
    </p:spTree>
    <p:extLst>
      <p:ext uri="{BB962C8B-B14F-4D97-AF65-F5344CB8AC3E}">
        <p14:creationId xmlns:p14="http://schemas.microsoft.com/office/powerpoint/2010/main" val="2803699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site plan dated 4/19/2022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791" y="1891079"/>
            <a:ext cx="7486247" cy="49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02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Pspr22-003 – site plan review – </a:t>
            </a:r>
            <a:r>
              <a:rPr lang="en-US" dirty="0" err="1" smtClean="0"/>
              <a:t>jartar</a:t>
            </a:r>
            <a:r>
              <a:rPr lang="en-US" dirty="0" smtClean="0"/>
              <a:t> real estate dev. </a:t>
            </a:r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Car Detail Center</a:t>
            </a:r>
          </a:p>
          <a:p>
            <a:r>
              <a:rPr lang="en-US" sz="4000" dirty="0" err="1" smtClean="0"/>
              <a:t>Kegomic</a:t>
            </a:r>
            <a:r>
              <a:rPr lang="en-US" sz="4000" dirty="0" smtClean="0"/>
              <a:t> Road (north side – address TBD)</a:t>
            </a:r>
          </a:p>
          <a:p>
            <a:r>
              <a:rPr lang="en-US" sz="4000" dirty="0" smtClean="0"/>
              <a:t>Bear Creek Township</a:t>
            </a:r>
          </a:p>
        </p:txBody>
      </p:sp>
    </p:spTree>
    <p:extLst>
      <p:ext uri="{BB962C8B-B14F-4D97-AF65-F5344CB8AC3E}">
        <p14:creationId xmlns:p14="http://schemas.microsoft.com/office/powerpoint/2010/main" val="1013972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map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982" y="1979002"/>
            <a:ext cx="7231495" cy="47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4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2049" y="624985"/>
            <a:ext cx="4257789" cy="62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31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dirty="0" smtClean="0"/>
              <a:t>site plan </a:t>
            </a:r>
            <a:r>
              <a:rPr lang="en-US" dirty="0"/>
              <a:t>4/13/2022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1067" y="589818"/>
            <a:ext cx="3065018" cy="6051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10" y="2587690"/>
            <a:ext cx="4422679" cy="405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44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4/19/2022 </a:t>
            </a:r>
            <a:r>
              <a:rPr lang="en-US" dirty="0" smtClean="0"/>
              <a:t>Updated Site </a:t>
            </a:r>
            <a:r>
              <a:rPr lang="en-US" dirty="0"/>
              <a:t>Plan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showing vacuum </a:t>
            </a:r>
            <a:r>
              <a:rPr lang="en-US" dirty="0"/>
              <a:t>stations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24986"/>
            <a:ext cx="4067908" cy="61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70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graphics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30" y="1891079"/>
            <a:ext cx="6929104" cy="48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24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plans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931" y="1882289"/>
            <a:ext cx="8004061" cy="48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4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map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1115" y="2181225"/>
            <a:ext cx="3369770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53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8" y="1921765"/>
            <a:ext cx="9774251" cy="47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50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410" y="1908662"/>
            <a:ext cx="8717590" cy="4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6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91" y="1926248"/>
            <a:ext cx="8908847" cy="483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22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162" y="2014170"/>
            <a:ext cx="8526991" cy="48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6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821" y="1970210"/>
            <a:ext cx="8699594" cy="480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18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The property is zoned B-2 General Commercial.</a:t>
            </a:r>
          </a:p>
          <a:p>
            <a:pPr lvl="0"/>
            <a:r>
              <a:rPr lang="en-US" dirty="0"/>
              <a:t>The property is 1.65 acres.</a:t>
            </a:r>
          </a:p>
          <a:p>
            <a:pPr lvl="0"/>
            <a:r>
              <a:rPr lang="en-US" dirty="0"/>
              <a:t>Zoning to the south, north, east and west is the same zoning district, B-2 General Commercial.  Adjacent uses include: insurance office – southwest, state police post – east, vacant land directly north and west, proposed carwash – south.</a:t>
            </a:r>
          </a:p>
          <a:p>
            <a:pPr lvl="0"/>
            <a:r>
              <a:rPr lang="en-US" dirty="0"/>
              <a:t>Access would be via </a:t>
            </a:r>
            <a:r>
              <a:rPr lang="en-US" dirty="0" err="1"/>
              <a:t>Kegomic</a:t>
            </a:r>
            <a:r>
              <a:rPr lang="en-US" dirty="0"/>
              <a:t> Road.  ECRC review pending. </a:t>
            </a:r>
          </a:p>
          <a:p>
            <a:pPr lvl="0"/>
            <a:r>
              <a:rPr lang="en-US" dirty="0"/>
              <a:t>The proposal is to allow a new auto detailing facility and parking area for RV detailing. </a:t>
            </a:r>
          </a:p>
          <a:p>
            <a:pPr lvl="0"/>
            <a:r>
              <a:rPr lang="en-US" dirty="0"/>
              <a:t>The proposed building meets the required setback standards of the B-2 District. </a:t>
            </a:r>
          </a:p>
          <a:p>
            <a:pPr lvl="0"/>
            <a:r>
              <a:rPr lang="en-US" dirty="0"/>
              <a:t>Proposed building is 80’ x 100’, plus a 12’ x 20’ bump out.  </a:t>
            </a:r>
          </a:p>
          <a:p>
            <a:pPr lvl="0"/>
            <a:r>
              <a:rPr lang="en-US" dirty="0"/>
              <a:t>Twenty parking spaces are provided.  One ADA parking space is provided, the entrance to the building is not provided, staff cannot determine if there is a clear pathway to the building. </a:t>
            </a:r>
          </a:p>
          <a:p>
            <a:pPr lvl="0"/>
            <a:r>
              <a:rPr lang="en-US" dirty="0"/>
              <a:t>An auto detailing facility is similar to a carwash and is a permitted use in the B-2 General Commercial zoning district.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59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 sealed drainage plan provided.  Estimate for drainage = $42,000.</a:t>
            </a:r>
          </a:p>
          <a:p>
            <a:pPr lvl="0"/>
            <a:r>
              <a:rPr lang="en-US" dirty="0"/>
              <a:t>An on-site well is proposed for the site.  The site is proposed to be served by sanitary sewer.</a:t>
            </a:r>
          </a:p>
          <a:p>
            <a:pPr lvl="0"/>
            <a:r>
              <a:rPr lang="en-US" dirty="0"/>
              <a:t>Dumpster details provided and updated site plan shows concrete enclosure.</a:t>
            </a:r>
          </a:p>
          <a:p>
            <a:pPr lvl="0"/>
            <a:r>
              <a:rPr lang="en-US" dirty="0"/>
              <a:t>No elevation plans provided.</a:t>
            </a:r>
          </a:p>
          <a:p>
            <a:pPr lvl="0"/>
            <a:r>
              <a:rPr lang="en-US" dirty="0"/>
              <a:t>Snow management shown on the plan.</a:t>
            </a:r>
          </a:p>
          <a:p>
            <a:pPr lvl="0"/>
            <a:r>
              <a:rPr lang="en-US" dirty="0"/>
              <a:t>Plan is missing landscaping plan.</a:t>
            </a:r>
          </a:p>
          <a:p>
            <a:pPr lvl="0"/>
            <a:r>
              <a:rPr lang="en-US" dirty="0"/>
              <a:t>No off-street loading area identified. </a:t>
            </a:r>
          </a:p>
          <a:p>
            <a:pPr lvl="0"/>
            <a:r>
              <a:rPr lang="en-US" dirty="0"/>
              <a:t>No outdoor lighting identified.  Signage and Lighting can be reviewed administratively at a future time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Township recommended approval.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028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5" y="2070842"/>
            <a:ext cx="5234625" cy="3927207"/>
          </a:xfrm>
        </p:spPr>
      </p:pic>
      <p:pic>
        <p:nvPicPr>
          <p:cNvPr id="1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070841"/>
            <a:ext cx="5234625" cy="3927207"/>
          </a:xfrm>
        </p:spPr>
      </p:pic>
    </p:spTree>
    <p:extLst>
      <p:ext uri="{BB962C8B-B14F-4D97-AF65-F5344CB8AC3E}">
        <p14:creationId xmlns:p14="http://schemas.microsoft.com/office/powerpoint/2010/main" val="2831417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4/19/2022 </a:t>
            </a:r>
            <a:r>
              <a:rPr lang="en-US" dirty="0" smtClean="0"/>
              <a:t>Updated Site </a:t>
            </a:r>
            <a:r>
              <a:rPr lang="en-US" dirty="0"/>
              <a:t>Plan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showing vacuum </a:t>
            </a:r>
            <a:r>
              <a:rPr lang="en-US" dirty="0"/>
              <a:t>stations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24987"/>
            <a:ext cx="3970622" cy="60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2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Pptext22-01 – zoning amendment proposed to </a:t>
            </a:r>
            <a:r>
              <a:rPr lang="en-US" dirty="0" err="1" smtClean="0"/>
              <a:t>adus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841" y="2876550"/>
            <a:ext cx="9154318" cy="3678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2" y="1924778"/>
            <a:ext cx="92964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2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 plan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25294" y="548437"/>
            <a:ext cx="3566713" cy="640157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2020" y="548437"/>
            <a:ext cx="4889298" cy="6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78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Pptext22-01 – zoning amendment proposed to </a:t>
            </a:r>
            <a:r>
              <a:rPr lang="en-US" dirty="0" err="1" smtClean="0"/>
              <a:t>adus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Bear Creek and Friendship Townships recommended approval.</a:t>
            </a:r>
          </a:p>
          <a:p>
            <a:r>
              <a:rPr lang="en-US" sz="4000" dirty="0" smtClean="0"/>
              <a:t>Springvale and Readmond Townships recommended denial.</a:t>
            </a:r>
          </a:p>
          <a:p>
            <a:r>
              <a:rPr lang="en-US" sz="4000" dirty="0" smtClean="0"/>
              <a:t>Littlefield Township recommendation pending.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5236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Administratively </a:t>
            </a:r>
            <a:r>
              <a:rPr lang="en-US" dirty="0"/>
              <a:t>Reviewed Site Plan – American Spoon Foods – 1588 River </a:t>
            </a:r>
            <a:r>
              <a:rPr lang="en-US" dirty="0" smtClean="0"/>
              <a:t>Rd</a:t>
            </a:r>
          </a:p>
          <a:p>
            <a:r>
              <a:rPr lang="en-US" dirty="0" smtClean="0"/>
              <a:t>Zoning Ordinance/Master Plan review – currently being reviewed by outside legal counsel – need 3 volunteers to review proposed changes before bringing to the full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51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1588 River Rd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77097" y="615721"/>
            <a:ext cx="6858001" cy="5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plans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4791" y="2227263"/>
            <a:ext cx="4675368" cy="363378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237730"/>
            <a:ext cx="5422900" cy="36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The property is zoned FF-2 Farm and Forest.</a:t>
            </a:r>
          </a:p>
          <a:p>
            <a:pPr lvl="0"/>
            <a:r>
              <a:rPr lang="en-US" dirty="0"/>
              <a:t>The property is approximately 69.67 acres.</a:t>
            </a:r>
          </a:p>
          <a:p>
            <a:pPr lvl="0"/>
            <a:r>
              <a:rPr lang="en-US" dirty="0"/>
              <a:t>The property is currently vacant.</a:t>
            </a:r>
          </a:p>
          <a:p>
            <a:pPr lvl="0"/>
            <a:r>
              <a:rPr lang="en-US" dirty="0"/>
              <a:t>The proposed building meets the setback standards of the Zoning District (Front = 400’ (from R-O-W); Side = 600’+; 200’ +; Rear 2000').</a:t>
            </a:r>
          </a:p>
          <a:p>
            <a:pPr lvl="0"/>
            <a:r>
              <a:rPr lang="en-US" dirty="0"/>
              <a:t>Accessory building permitted size = 2,400 sq. ft. (rear yard); accessory building size proposed = 3,840 sq. ft.</a:t>
            </a:r>
          </a:p>
          <a:p>
            <a:pPr lvl="0"/>
            <a:r>
              <a:rPr lang="en-US" dirty="0"/>
              <a:t>Building is proposed to be 16 feet tall.</a:t>
            </a:r>
          </a:p>
          <a:p>
            <a:pPr lvl="0"/>
            <a:r>
              <a:rPr lang="en-US" dirty="0"/>
              <a:t>Location partially screened from Bear River Road with trees.</a:t>
            </a:r>
          </a:p>
          <a:p>
            <a:pPr lvl="0"/>
            <a:r>
              <a:rPr lang="en-US" dirty="0"/>
              <a:t>Road Commission driveway permit has been issued.</a:t>
            </a:r>
          </a:p>
          <a:p>
            <a:pPr lvl="0"/>
            <a:r>
              <a:rPr lang="en-US" dirty="0"/>
              <a:t>Applicant plans a future residence on the property.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photo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24" y="623027"/>
            <a:ext cx="9321883" cy="699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6219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208</TotalTime>
  <Words>1198</Words>
  <Application>Microsoft Office PowerPoint</Application>
  <PresentationFormat>Widescreen</PresentationFormat>
  <Paragraphs>138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Gill Sans MT</vt:lpstr>
      <vt:lpstr>Wingdings 2</vt:lpstr>
      <vt:lpstr>Dividend</vt:lpstr>
      <vt:lpstr>Emmet county Planning Commission</vt:lpstr>
      <vt:lpstr>PSPR21-09 Grand management &amp; development</vt:lpstr>
      <vt:lpstr>PSUP22-005 Special use permit – bob carson</vt:lpstr>
      <vt:lpstr>Location map</vt:lpstr>
      <vt:lpstr>Aerial map</vt:lpstr>
      <vt:lpstr>Plot plan</vt:lpstr>
      <vt:lpstr>Elevation plans</vt:lpstr>
      <vt:lpstr>facts</vt:lpstr>
      <vt:lpstr>Site photo</vt:lpstr>
      <vt:lpstr>Plot plan</vt:lpstr>
      <vt:lpstr>Psup22-006 – special use permit – joseph wilson</vt:lpstr>
      <vt:lpstr>Location map</vt:lpstr>
      <vt:lpstr>Aerial map</vt:lpstr>
      <vt:lpstr>Plot plan</vt:lpstr>
      <vt:lpstr>Elevation/rendering</vt:lpstr>
      <vt:lpstr>facts</vt:lpstr>
      <vt:lpstr>Site photos</vt:lpstr>
      <vt:lpstr>Site photos</vt:lpstr>
      <vt:lpstr>Site photos</vt:lpstr>
      <vt:lpstr>Plot plan</vt:lpstr>
      <vt:lpstr>Pspr22-003 Site plan review- jartar real estate dev. llc</vt:lpstr>
      <vt:lpstr>Location map</vt:lpstr>
      <vt:lpstr>Aerial map</vt:lpstr>
      <vt:lpstr>Overall site plan for 1285 US 31 N &amp; 2745 Kegomic Rd</vt:lpstr>
      <vt:lpstr>Existing site plan</vt:lpstr>
      <vt:lpstr>Existing conditions</vt:lpstr>
      <vt:lpstr>Proposed site plan 4/19/2022</vt:lpstr>
      <vt:lpstr>elevations</vt:lpstr>
      <vt:lpstr>Vacuum plans</vt:lpstr>
      <vt:lpstr>Landscape plan</vt:lpstr>
      <vt:lpstr>facts</vt:lpstr>
      <vt:lpstr>Facts continued</vt:lpstr>
      <vt:lpstr>rendering</vt:lpstr>
      <vt:lpstr>rendering</vt:lpstr>
      <vt:lpstr>rendering</vt:lpstr>
      <vt:lpstr>rendering</vt:lpstr>
      <vt:lpstr>rendering</vt:lpstr>
      <vt:lpstr>Site photos</vt:lpstr>
      <vt:lpstr>Proposed site plan dated 4/19/2022</vt:lpstr>
      <vt:lpstr>Site photos</vt:lpstr>
      <vt:lpstr>Site photos</vt:lpstr>
      <vt:lpstr>Proposed site plan dated 4/19/2022</vt:lpstr>
      <vt:lpstr>Pspr22-003 – site plan review – jartar real estate dev. llc</vt:lpstr>
      <vt:lpstr>Location map</vt:lpstr>
      <vt:lpstr>Aerial map</vt:lpstr>
      <vt:lpstr>Proposed site plan 4/13/2022</vt:lpstr>
      <vt:lpstr>4/19/2022 Updated Site Plan  – showing vacuum stations</vt:lpstr>
      <vt:lpstr>Vacuum graphics</vt:lpstr>
      <vt:lpstr>Elevation plans</vt:lpstr>
      <vt:lpstr>rendering</vt:lpstr>
      <vt:lpstr>rendering</vt:lpstr>
      <vt:lpstr>rendering</vt:lpstr>
      <vt:lpstr>rendering</vt:lpstr>
      <vt:lpstr>rendering</vt:lpstr>
      <vt:lpstr>facts</vt:lpstr>
      <vt:lpstr>Facts continued</vt:lpstr>
      <vt:lpstr>photos</vt:lpstr>
      <vt:lpstr>4/19/2022 Updated Site Plan  – showing vacuum stations</vt:lpstr>
      <vt:lpstr>Pptext22-01 – zoning amendment proposed to adus</vt:lpstr>
      <vt:lpstr>Pptext22-01 – zoning amendment proposed to adus</vt:lpstr>
      <vt:lpstr>Other business</vt:lpstr>
      <vt:lpstr>1588 River 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Emmet county Planning Commission</dc:title>
  <dc:creator>Hillary Taylor</dc:creator>
  <cp:lastModifiedBy>Tammy Doernenburg</cp:lastModifiedBy>
  <cp:revision>10</cp:revision>
  <dcterms:created xsi:type="dcterms:W3CDTF">2022-05-04T14:12:41Z</dcterms:created>
  <dcterms:modified xsi:type="dcterms:W3CDTF">2022-05-05T19:22:05Z</dcterms:modified>
</cp:coreProperties>
</file>